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713" r:id="rId6"/>
    <p:sldId id="715" r:id="rId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/>
    <p:restoredTop sz="97146" autoAdjust="0"/>
  </p:normalViewPr>
  <p:slideViewPr>
    <p:cSldViewPr snapToGrid="0">
      <p:cViewPr>
        <p:scale>
          <a:sx n="95" d="100"/>
          <a:sy n="95" d="100"/>
        </p:scale>
        <p:origin x="1688" y="254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21" Type="http://schemas.openxmlformats.org/officeDocument/2006/relationships/image" Target="../media/image144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jpg"/><Relationship Id="rId22" Type="http://schemas.openxmlformats.org/officeDocument/2006/relationships/image" Target="../media/image1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svg"/><Relationship Id="rId3" Type="http://schemas.openxmlformats.org/officeDocument/2006/relationships/image" Target="../media/image147.svg"/><Relationship Id="rId21" Type="http://schemas.openxmlformats.org/officeDocument/2006/relationships/image" Target="../media/image165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80981" y="4985856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81691" y="1988026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43396F-CBB5-5F8A-2427-A51D3CBE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718" y="-354649"/>
            <a:ext cx="3188403" cy="318840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13630" y="3183871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</Words>
  <Application>Microsoft Macintosh PowerPoint</Application>
  <PresentationFormat>ユーザー設定</PresentationFormat>
  <Paragraphs>3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8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2025-04-18T10:00:06Z</dcterms:modified>
  <cp:category/>
</cp:coreProperties>
</file>